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4660"/>
  </p:normalViewPr>
  <p:slideViewPr>
    <p:cSldViewPr>
      <p:cViewPr>
        <p:scale>
          <a:sx n="110" d="100"/>
          <a:sy n="110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79FF97-6391-4C51-B86D-4697413A9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BC13AF-6D3B-41B4-95F3-B7537DA24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F39B5-4EA0-4E01-9910-83B30B624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14D4FF-651F-48B0-8478-7E340152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AC1D11-6D49-4029-B796-C92DD922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2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1FE93-2FD8-4A39-B29F-BF651D41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132B08-1E24-478D-9DA5-BF2975E5D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E28BC2-3925-42CC-BE5F-593450BF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6BAC92-5CDA-4C13-A911-DD00CD4A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9FA5AF-AA2B-41F8-BE86-9DC6C78A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92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2CE4A6-2BD8-4BB1-BE4F-86B19B345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15354D-2FC6-4A35-B7C3-54937F6FC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C270BF-3584-4638-80CC-55FB5ED2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F12BCC-2610-4897-92DB-1545977A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9882E-BA7A-4FE9-A7FA-306B8232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95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1B90A2-C37E-480A-B168-42978B76F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F23DC9-610C-4E39-A568-3D1327CEA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E6B6C-5FF7-4168-BC34-22CBDAA0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DAFAAE-1781-4E88-9F2A-F8E05CD3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0C2BB-676E-450F-A258-894B143E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35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42654-A362-4CB0-83DB-6720179B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D93630-1B7B-43AE-9D8B-8E6F85A66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5131C4-AC29-4245-8C8E-B4D8C0F4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758227-42C1-43AF-A35D-B07FA977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5349C3-5699-4BD9-A9DB-3D435069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84E583-9E05-4BC1-B264-BC4B6D4E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440311-FFD2-4DA5-8CB8-833775FAC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E32C8B-27C8-47F8-9347-65C1B9655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62982F-F2BF-454D-886A-36CB1532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17D622-477E-4D5C-8C8E-6FC60F8B3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996D19-E89F-4831-B5BB-98E9E257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02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1782A-EC0F-4D6D-9ED9-1FFAED8EB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465DDC-9E97-487C-ACE3-E0E09E517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A485A-BACC-4272-BCBD-058DC393A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FC1591-6BE1-4DB7-88E2-CB74A212E4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60169F-A925-4953-B43B-8DFF4CD9F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00795B-20FA-4336-9BAC-2E9D72B0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032E81-1937-4DE3-8D4D-75B4D12B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53EC7A-E13F-4D3B-A94F-E4420F80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3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1A0ED6-4772-4DA4-BA8D-22CAFF2D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836A54-FFE1-48DA-96D9-9DC5A081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AE1294-DAD9-4EB0-87AE-94466234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802921-2155-4C86-9D77-91C5ADA2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40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A0F2C0-58B2-4544-83AD-521B3122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D0F8FC-F4CF-41D1-BE59-FA647ECE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540F0B-F9D7-4D78-95F5-F54EB0EE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5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DF09EF-CA16-4F9B-BF6F-8166FE07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EC24EE-17D1-43E9-8BD4-A068DDBA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CF5D0F-106D-4408-A3F3-6A6937844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96F0E8-0E13-47FF-ACA2-02071BBED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F420E9-4C7A-4EA3-ADB0-3662A74D0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BB7EB0-E503-4E76-9983-D4B58057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0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1DC6A5-7A8D-4B70-A4A5-26BC393C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DD0795-3925-4945-88B0-90770B897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5A58AE-6CF9-4684-8603-4CC0602ED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E70EF5-F5AB-4E43-8DD5-5644B5BB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AEFB6C-FCFF-4E12-8A58-DC76F256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8520D6-5690-444F-B742-226B0CA6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81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A63B79E-5A34-4D81-826B-46D7E6D6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39DE6E-CE2E-421A-9608-60AEC5757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72D7D7-3F63-4F7B-A848-98D15D9E7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DC832-CAB8-476B-AAD3-1C394870928F}" type="datetimeFigureOut">
              <a:rPr kumimoji="1" lang="ja-JP" altLang="en-US" smtClean="0"/>
              <a:t>2020/1/18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D4D4D3-B88B-4E35-A1AE-EF7BF71EB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F467C-8CD9-49AA-A631-4F4342B71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13654-9A4F-48E8-8F94-9ACE2FA77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12B9A2D-69A4-4BFF-87BE-03C99C5A9D63}"/>
              </a:ext>
            </a:extLst>
          </p:cNvPr>
          <p:cNvGrpSpPr>
            <a:grpSpLocks noChangeAspect="1"/>
          </p:cNvGrpSpPr>
          <p:nvPr/>
        </p:nvGrpSpPr>
        <p:grpSpPr>
          <a:xfrm>
            <a:off x="696000" y="549000"/>
            <a:ext cx="1818000" cy="751552"/>
            <a:chOff x="1776000" y="1629000"/>
            <a:chExt cx="1558800" cy="6444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C2DADE4-3AD0-4BC4-97FF-AB11DB0D9644}"/>
                </a:ext>
              </a:extLst>
            </p:cNvPr>
            <p:cNvSpPr/>
            <p:nvPr/>
          </p:nvSpPr>
          <p:spPr>
            <a:xfrm>
              <a:off x="1776000" y="1629000"/>
              <a:ext cx="1558800" cy="6444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05811553-67CA-419F-9A4C-E30EF1837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70580" y="1629000"/>
              <a:ext cx="1464220" cy="64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598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Tominaga Hideaki</dc:creator>
  <cp:lastModifiedBy>Tominaga Hideaki</cp:lastModifiedBy>
  <cp:revision>5</cp:revision>
  <cp:lastPrinted>2020-01-17T16:49:55Z</cp:lastPrinted>
  <dcterms:created xsi:type="dcterms:W3CDTF">2020-01-17T15:55:31Z</dcterms:created>
  <dcterms:modified xsi:type="dcterms:W3CDTF">2020-01-17T17:01:56Z</dcterms:modified>
</cp:coreProperties>
</file>